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301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80" d="100"/>
          <a:sy n="80" d="100"/>
        </p:scale>
        <p:origin x="-187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slide" Target="slides/slide45.xml"/><Relationship Id="rId47" Type="http://schemas.openxmlformats.org/officeDocument/2006/relationships/printerSettings" Target="printerSettings/printerSettings1.bin"/><Relationship Id="rId48" Type="http://schemas.openxmlformats.org/officeDocument/2006/relationships/presProps" Target="presProps.xml"/><Relationship Id="rId49" Type="http://schemas.openxmlformats.org/officeDocument/2006/relationships/viewProps" Target="viewProp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50" Type="http://schemas.openxmlformats.org/officeDocument/2006/relationships/theme" Target="theme/theme1.xml"/><Relationship Id="rId5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097A9-0925-4D4B-B2DC-FD374B54D889}" type="datetimeFigureOut">
              <a:rPr lang="en-US" smtClean="0"/>
              <a:t>11/02/13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53198-1155-6B4E-96D5-5292E70110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56999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"/>
    </mc:Choice>
    <mc:Fallback>
      <p:transition xmlns:p14="http://schemas.microsoft.com/office/powerpoint/2010/main" spd="slow" advClick="0" advTm="1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097A9-0925-4D4B-B2DC-FD374B54D889}" type="datetimeFigureOut">
              <a:rPr lang="en-US" smtClean="0"/>
              <a:t>11/02/13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53198-1155-6B4E-96D5-5292E70110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40210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"/>
    </mc:Choice>
    <mc:Fallback>
      <p:transition xmlns:p14="http://schemas.microsoft.com/office/powerpoint/2010/main" spd="slow" advClick="0" advTm="1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097A9-0925-4D4B-B2DC-FD374B54D889}" type="datetimeFigureOut">
              <a:rPr lang="en-US" smtClean="0"/>
              <a:t>11/02/13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53198-1155-6B4E-96D5-5292E70110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11395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"/>
    </mc:Choice>
    <mc:Fallback>
      <p:transition xmlns:p14="http://schemas.microsoft.com/office/powerpoint/2010/main" spd="slow" advClick="0" advTm="1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097A9-0925-4D4B-B2DC-FD374B54D889}" type="datetimeFigureOut">
              <a:rPr lang="en-US" smtClean="0"/>
              <a:t>11/02/13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53198-1155-6B4E-96D5-5292E70110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48775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"/>
    </mc:Choice>
    <mc:Fallback>
      <p:transition xmlns:p14="http://schemas.microsoft.com/office/powerpoint/2010/main" spd="slow" advClick="0" advTm="1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097A9-0925-4D4B-B2DC-FD374B54D889}" type="datetimeFigureOut">
              <a:rPr lang="en-US" smtClean="0"/>
              <a:t>11/02/13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53198-1155-6B4E-96D5-5292E70110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23280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"/>
    </mc:Choice>
    <mc:Fallback>
      <p:transition xmlns:p14="http://schemas.microsoft.com/office/powerpoint/2010/main" spd="slow" advClick="0" advTm="1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097A9-0925-4D4B-B2DC-FD374B54D889}" type="datetimeFigureOut">
              <a:rPr lang="en-US" smtClean="0"/>
              <a:t>11/02/13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53198-1155-6B4E-96D5-5292E70110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88345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"/>
    </mc:Choice>
    <mc:Fallback>
      <p:transition xmlns:p14="http://schemas.microsoft.com/office/powerpoint/2010/main" spd="slow" advClick="0" advTm="1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097A9-0925-4D4B-B2DC-FD374B54D889}" type="datetimeFigureOut">
              <a:rPr lang="en-US" smtClean="0"/>
              <a:t>11/02/13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53198-1155-6B4E-96D5-5292E70110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08177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"/>
    </mc:Choice>
    <mc:Fallback>
      <p:transition xmlns:p14="http://schemas.microsoft.com/office/powerpoint/2010/main" spd="slow" advClick="0" advTm="1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097A9-0925-4D4B-B2DC-FD374B54D889}" type="datetimeFigureOut">
              <a:rPr lang="en-US" smtClean="0"/>
              <a:t>11/02/13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53198-1155-6B4E-96D5-5292E70110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25049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"/>
    </mc:Choice>
    <mc:Fallback>
      <p:transition xmlns:p14="http://schemas.microsoft.com/office/powerpoint/2010/main" spd="slow" advClick="0" advTm="1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097A9-0925-4D4B-B2DC-FD374B54D889}" type="datetimeFigureOut">
              <a:rPr lang="en-US" smtClean="0"/>
              <a:t>11/02/13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53198-1155-6B4E-96D5-5292E70110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36169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"/>
    </mc:Choice>
    <mc:Fallback>
      <p:transition xmlns:p14="http://schemas.microsoft.com/office/powerpoint/2010/main" spd="slow" advClick="0" advTm="1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097A9-0925-4D4B-B2DC-FD374B54D889}" type="datetimeFigureOut">
              <a:rPr lang="en-US" smtClean="0"/>
              <a:t>11/02/13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53198-1155-6B4E-96D5-5292E70110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39048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"/>
    </mc:Choice>
    <mc:Fallback>
      <p:transition xmlns:p14="http://schemas.microsoft.com/office/powerpoint/2010/main" spd="slow" advClick="0" advTm="1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097A9-0925-4D4B-B2DC-FD374B54D889}" type="datetimeFigureOut">
              <a:rPr lang="en-US" smtClean="0"/>
              <a:t>11/02/13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53198-1155-6B4E-96D5-5292E70110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22184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"/>
    </mc:Choice>
    <mc:Fallback>
      <p:transition xmlns:p14="http://schemas.microsoft.com/office/powerpoint/2010/main" spd="slow" advClick="0" advTm="1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4097A9-0925-4D4B-B2DC-FD374B54D889}" type="datetimeFigureOut">
              <a:rPr lang="en-US" smtClean="0"/>
              <a:t>11/02/13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353198-1155-6B4E-96D5-5292E70110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39898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spd="slow" p14:dur="2000" advClick="0" advTm="100"/>
    </mc:Choice>
    <mc:Fallback>
      <p:transition xmlns:p14="http://schemas.microsoft.com/office/powerpoint/2010/main" spd="slow" advClick="0" advTm="100"/>
    </mc:Fallback>
  </mc:AlternateConten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3444875"/>
            <a:ext cx="9255125" cy="3524250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9255125" cy="392112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5095875" y="4143375"/>
            <a:ext cx="2667000" cy="91440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265238" y="2814957"/>
            <a:ext cx="1927225" cy="2195193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1451011" y="632420"/>
            <a:ext cx="6241988" cy="120908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DeflateBottom">
              <a:avLst/>
            </a:prstTxWarp>
            <a:spAutoFit/>
          </a:bodyPr>
          <a:lstStyle/>
          <a:p>
            <a:pPr algn="ctr"/>
            <a:r>
              <a:rPr lang="en-AU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Watch out Mr Duck!!</a:t>
            </a:r>
            <a:endParaRPr lang="en-A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174104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90"/>
    </mc:Choice>
    <mc:Fallback>
      <p:transition xmlns:p14="http://schemas.microsoft.com/office/powerpoint/2010/main" spd="slow" advClick="0" advTm="9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3444875"/>
            <a:ext cx="9255125" cy="3524250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9255125" cy="392112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5095875" y="4143375"/>
            <a:ext cx="2667000" cy="91440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19375" y="2862582"/>
            <a:ext cx="1927225" cy="21951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70985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"/>
    </mc:Choice>
    <mc:Fallback>
      <p:transition xmlns:p14="http://schemas.microsoft.com/office/powerpoint/2010/main" spd="slow" advClick="0" advTm="10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3444875"/>
            <a:ext cx="9255125" cy="3524250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9255125" cy="392112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5095875" y="4143375"/>
            <a:ext cx="2667000" cy="91440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36875" y="2823528"/>
            <a:ext cx="1927225" cy="21951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1018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"/>
    </mc:Choice>
    <mc:Fallback>
      <p:transition xmlns:p14="http://schemas.microsoft.com/office/powerpoint/2010/main" spd="slow" advClick="0" advTm="10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3444875"/>
            <a:ext cx="9255125" cy="3524250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9255125" cy="392112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5095875" y="4143375"/>
            <a:ext cx="2667000" cy="91440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97250" y="2680653"/>
            <a:ext cx="1927225" cy="21951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63582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"/>
    </mc:Choice>
    <mc:Fallback>
      <p:transition xmlns:p14="http://schemas.microsoft.com/office/powerpoint/2010/main" spd="slow" advClick="0" advTm="10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3444875"/>
            <a:ext cx="9255125" cy="3524250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9255125" cy="392112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5095875" y="4143375"/>
            <a:ext cx="2667000" cy="91440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41750" y="2553653"/>
            <a:ext cx="1927225" cy="21951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38058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"/>
    </mc:Choice>
    <mc:Fallback>
      <p:transition xmlns:p14="http://schemas.microsoft.com/office/powerpoint/2010/main" spd="slow" advClick="0" advTm="10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3444875"/>
            <a:ext cx="9255125" cy="3524250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9255125" cy="392112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5095875" y="4143375"/>
            <a:ext cx="2667000" cy="91440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32262" y="2347278"/>
            <a:ext cx="1927225" cy="21951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60950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"/>
    </mc:Choice>
    <mc:Fallback>
      <p:transition xmlns:p14="http://schemas.microsoft.com/office/powerpoint/2010/main" spd="slow" advClick="0" advTm="10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3444875"/>
            <a:ext cx="9255125" cy="3524250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9255125" cy="392112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5095875" y="4143375"/>
            <a:ext cx="2667000" cy="91440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715244">
            <a:off x="4132262" y="2347278"/>
            <a:ext cx="1927225" cy="21951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10187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"/>
    </mc:Choice>
    <mc:Fallback>
      <p:transition xmlns:p14="http://schemas.microsoft.com/office/powerpoint/2010/main" spd="slow" advClick="0" advTm="10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3444875"/>
            <a:ext cx="9255125" cy="3524250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9255125" cy="392112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5095875" y="4143375"/>
            <a:ext cx="2667000" cy="91440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715244">
            <a:off x="4306888" y="2061528"/>
            <a:ext cx="1927225" cy="21951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86911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"/>
    </mc:Choice>
    <mc:Fallback>
      <p:transition xmlns:p14="http://schemas.microsoft.com/office/powerpoint/2010/main" spd="slow" advClick="0" advTm="10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3444875"/>
            <a:ext cx="9255125" cy="3524250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9255125" cy="392112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5095875" y="4143375"/>
            <a:ext cx="2667000" cy="91440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715244">
            <a:off x="4735514" y="1772811"/>
            <a:ext cx="1927225" cy="21951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68330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"/>
    </mc:Choice>
    <mc:Fallback>
      <p:transition xmlns:p14="http://schemas.microsoft.com/office/powerpoint/2010/main" spd="slow" advClick="0" advTm="10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3444875"/>
            <a:ext cx="9255125" cy="3524250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9255125" cy="392112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5095875" y="4143375"/>
            <a:ext cx="2667000" cy="91440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715244">
            <a:off x="5301812" y="1772809"/>
            <a:ext cx="1927225" cy="21951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82394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"/>
    </mc:Choice>
    <mc:Fallback>
      <p:transition xmlns:p14="http://schemas.microsoft.com/office/powerpoint/2010/main" spd="slow" advClick="0" advTm="10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3444875"/>
            <a:ext cx="9255125" cy="3524250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9255125" cy="392112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5095875" y="4143375"/>
            <a:ext cx="2667000" cy="91440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715244">
            <a:off x="5629713" y="1915685"/>
            <a:ext cx="1927225" cy="21951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83333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"/>
    </mc:Choice>
    <mc:Fallback>
      <p:transition xmlns:p14="http://schemas.microsoft.com/office/powerpoint/2010/main" spd="slow" advClick="0" advTm="10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3444875"/>
            <a:ext cx="9255125" cy="3524250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9255125" cy="392112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5095875" y="4143375"/>
            <a:ext cx="2667000" cy="91440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963613" y="2814957"/>
            <a:ext cx="1927225" cy="21951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19226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"/>
    </mc:Choice>
    <mc:Fallback>
      <p:transition xmlns:p14="http://schemas.microsoft.com/office/powerpoint/2010/main" spd="slow" advClick="0" advTm="10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3444875"/>
            <a:ext cx="9255125" cy="3524250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9255125" cy="392112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5095875" y="4143375"/>
            <a:ext cx="2667000" cy="91440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715244">
            <a:off x="5629713" y="2347279"/>
            <a:ext cx="1927225" cy="21951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41564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"/>
    </mc:Choice>
    <mc:Fallback>
      <p:transition xmlns:p14="http://schemas.microsoft.com/office/powerpoint/2010/main" spd="slow" advClick="0" advTm="10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3444875"/>
            <a:ext cx="9255125" cy="3524250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9255125" cy="392112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5095875" y="4143375"/>
            <a:ext cx="2667000" cy="91440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715244">
            <a:off x="5629713" y="2687211"/>
            <a:ext cx="1927225" cy="21951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99546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"/>
    </mc:Choice>
    <mc:Fallback>
      <p:transition xmlns:p14="http://schemas.microsoft.com/office/powerpoint/2010/main" spd="slow" advClick="0" advTm="10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3444875"/>
            <a:ext cx="9255125" cy="3524250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9255125" cy="392112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5095875" y="4143375"/>
            <a:ext cx="2667000" cy="91440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b="12481"/>
          <a:stretch/>
        </p:blipFill>
        <p:spPr>
          <a:xfrm rot="715244">
            <a:off x="5658010" y="3048734"/>
            <a:ext cx="1927225" cy="1921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43008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"/>
    </mc:Choice>
    <mc:Fallback>
      <p:transition xmlns:p14="http://schemas.microsoft.com/office/powerpoint/2010/main" spd="slow" advClick="0" advTm="10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3444875"/>
            <a:ext cx="9255125" cy="3524250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9255125" cy="392112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5095875" y="4143375"/>
            <a:ext cx="2667000" cy="91440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b="12481"/>
          <a:stretch/>
        </p:blipFill>
        <p:spPr>
          <a:xfrm rot="291296">
            <a:off x="5658010" y="3048734"/>
            <a:ext cx="1927225" cy="1921210"/>
          </a:xfrm>
          <a:prstGeom prst="rect">
            <a:avLst/>
          </a:prstGeom>
        </p:spPr>
      </p:pic>
      <p:sp>
        <p:nvSpPr>
          <p:cNvPr id="2" name="Block Arc 1"/>
          <p:cNvSpPr/>
          <p:nvPr/>
        </p:nvSpPr>
        <p:spPr>
          <a:xfrm rot="10800000">
            <a:off x="5222875" y="3968552"/>
            <a:ext cx="2317750" cy="1031875"/>
          </a:xfrm>
          <a:prstGeom prst="blockArc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68816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"/>
    </mc:Choice>
    <mc:Fallback>
      <p:transition xmlns:p14="http://schemas.microsoft.com/office/powerpoint/2010/main" spd="slow" advClick="0" advTm="10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3444875"/>
            <a:ext cx="9255125" cy="3524250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9255125" cy="392112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5095875" y="4143375"/>
            <a:ext cx="2667000" cy="91440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b="12481"/>
          <a:stretch/>
        </p:blipFill>
        <p:spPr>
          <a:xfrm rot="21437444">
            <a:off x="5658010" y="3048734"/>
            <a:ext cx="1927225" cy="1921210"/>
          </a:xfrm>
          <a:prstGeom prst="rect">
            <a:avLst/>
          </a:prstGeom>
        </p:spPr>
      </p:pic>
      <p:sp>
        <p:nvSpPr>
          <p:cNvPr id="2" name="Block Arc 1"/>
          <p:cNvSpPr/>
          <p:nvPr/>
        </p:nvSpPr>
        <p:spPr>
          <a:xfrm rot="10800000">
            <a:off x="5222875" y="3921125"/>
            <a:ext cx="2317750" cy="1093293"/>
          </a:xfrm>
          <a:prstGeom prst="blockArc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27152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"/>
    </mc:Choice>
    <mc:Fallback>
      <p:transition xmlns:p14="http://schemas.microsoft.com/office/powerpoint/2010/main" spd="slow" advClick="0" advTm="10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3444875"/>
            <a:ext cx="9255125" cy="3524250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9255125" cy="392112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5095875" y="4143375"/>
            <a:ext cx="2667000" cy="91440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b="12481"/>
          <a:stretch/>
        </p:blipFill>
        <p:spPr>
          <a:xfrm rot="21437444">
            <a:off x="5658010" y="3048734"/>
            <a:ext cx="1927225" cy="1921210"/>
          </a:xfrm>
          <a:prstGeom prst="rect">
            <a:avLst/>
          </a:prstGeom>
        </p:spPr>
      </p:pic>
      <p:sp>
        <p:nvSpPr>
          <p:cNvPr id="2" name="Block Arc 1"/>
          <p:cNvSpPr/>
          <p:nvPr/>
        </p:nvSpPr>
        <p:spPr>
          <a:xfrm rot="10800000">
            <a:off x="5222875" y="3667124"/>
            <a:ext cx="2317750" cy="1347293"/>
          </a:xfrm>
          <a:prstGeom prst="blockArc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40668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"/>
    </mc:Choice>
    <mc:Fallback>
      <p:transition xmlns:p14="http://schemas.microsoft.com/office/powerpoint/2010/main" spd="slow" advClick="0" advTm="10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3444875"/>
            <a:ext cx="9255125" cy="3524250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9255125" cy="392112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5095875" y="4143375"/>
            <a:ext cx="2667000" cy="91440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b="12481"/>
          <a:stretch/>
        </p:blipFill>
        <p:spPr>
          <a:xfrm rot="21437444">
            <a:off x="5658010" y="3048734"/>
            <a:ext cx="1927225" cy="1921210"/>
          </a:xfrm>
          <a:prstGeom prst="rect">
            <a:avLst/>
          </a:prstGeom>
        </p:spPr>
      </p:pic>
      <p:sp>
        <p:nvSpPr>
          <p:cNvPr id="2" name="Block Arc 1"/>
          <p:cNvSpPr/>
          <p:nvPr/>
        </p:nvSpPr>
        <p:spPr>
          <a:xfrm rot="10800000">
            <a:off x="5613681" y="3444875"/>
            <a:ext cx="1926944" cy="1569542"/>
          </a:xfrm>
          <a:prstGeom prst="blockArc">
            <a:avLst>
              <a:gd name="adj1" fmla="val 12153889"/>
              <a:gd name="adj2" fmla="val 0"/>
              <a:gd name="adj3" fmla="val 25000"/>
            </a:avLst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17315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"/>
    </mc:Choice>
    <mc:Fallback>
      <p:transition xmlns:p14="http://schemas.microsoft.com/office/powerpoint/2010/main" spd="slow" advClick="0" advTm="10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3444875"/>
            <a:ext cx="9255125" cy="3524250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9255125" cy="392112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5095875" y="4143375"/>
            <a:ext cx="2667000" cy="91440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b="32626"/>
          <a:stretch/>
        </p:blipFill>
        <p:spPr>
          <a:xfrm rot="21437444">
            <a:off x="5578709" y="3164399"/>
            <a:ext cx="1927225" cy="1513452"/>
          </a:xfrm>
          <a:prstGeom prst="rect">
            <a:avLst/>
          </a:prstGeom>
        </p:spPr>
      </p:pic>
      <p:sp>
        <p:nvSpPr>
          <p:cNvPr id="2" name="Block Arc 1"/>
          <p:cNvSpPr/>
          <p:nvPr/>
        </p:nvSpPr>
        <p:spPr>
          <a:xfrm rot="10800000">
            <a:off x="5613681" y="3444875"/>
            <a:ext cx="1926944" cy="1569542"/>
          </a:xfrm>
          <a:prstGeom prst="blockArc">
            <a:avLst>
              <a:gd name="adj1" fmla="val 12153889"/>
              <a:gd name="adj2" fmla="val 0"/>
              <a:gd name="adj3" fmla="val 25000"/>
            </a:avLst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90453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"/>
    </mc:Choice>
    <mc:Fallback>
      <p:transition xmlns:p14="http://schemas.microsoft.com/office/powerpoint/2010/main" spd="slow" advClick="0" advTm="10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3444875"/>
            <a:ext cx="9255125" cy="3524250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9255125" cy="392112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5095875" y="4143375"/>
            <a:ext cx="2667000" cy="91440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l="15791" t="-1" b="45852"/>
          <a:stretch/>
        </p:blipFill>
        <p:spPr>
          <a:xfrm rot="21437444">
            <a:off x="5875845" y="3508471"/>
            <a:ext cx="1622893" cy="1216354"/>
          </a:xfrm>
          <a:prstGeom prst="rect">
            <a:avLst/>
          </a:prstGeom>
        </p:spPr>
      </p:pic>
      <p:sp>
        <p:nvSpPr>
          <p:cNvPr id="2" name="Block Arc 1"/>
          <p:cNvSpPr/>
          <p:nvPr/>
        </p:nvSpPr>
        <p:spPr>
          <a:xfrm rot="10800000">
            <a:off x="5544015" y="3444872"/>
            <a:ext cx="1996609" cy="1612901"/>
          </a:xfrm>
          <a:prstGeom prst="blockArc">
            <a:avLst>
              <a:gd name="adj1" fmla="val 12153889"/>
              <a:gd name="adj2" fmla="val 0"/>
              <a:gd name="adj3" fmla="val 25000"/>
            </a:avLst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" name="Block Arc 2"/>
          <p:cNvSpPr/>
          <p:nvPr/>
        </p:nvSpPr>
        <p:spPr>
          <a:xfrm rot="10800000">
            <a:off x="5333999" y="4105275"/>
            <a:ext cx="2206624" cy="952500"/>
          </a:xfrm>
          <a:prstGeom prst="blockArc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99186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"/>
    </mc:Choice>
    <mc:Fallback>
      <p:transition xmlns:p14="http://schemas.microsoft.com/office/powerpoint/2010/main" spd="slow" advClick="0" advTm="10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3444875"/>
            <a:ext cx="9255125" cy="3524250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9255125" cy="392112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5095875" y="4143375"/>
            <a:ext cx="2667000" cy="91440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l="13124" b="42340"/>
          <a:stretch/>
        </p:blipFill>
        <p:spPr>
          <a:xfrm rot="21437444">
            <a:off x="5826327" y="3380793"/>
            <a:ext cx="1674307" cy="1295235"/>
          </a:xfrm>
          <a:prstGeom prst="rect">
            <a:avLst/>
          </a:prstGeom>
        </p:spPr>
      </p:pic>
      <p:sp>
        <p:nvSpPr>
          <p:cNvPr id="2" name="Block Arc 1"/>
          <p:cNvSpPr/>
          <p:nvPr/>
        </p:nvSpPr>
        <p:spPr>
          <a:xfrm rot="10800000">
            <a:off x="5544015" y="3444872"/>
            <a:ext cx="1996609" cy="1612901"/>
          </a:xfrm>
          <a:prstGeom prst="blockArc">
            <a:avLst>
              <a:gd name="adj1" fmla="val 12153889"/>
              <a:gd name="adj2" fmla="val 0"/>
              <a:gd name="adj3" fmla="val 25000"/>
            </a:avLst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" name="Block Arc 2"/>
          <p:cNvSpPr/>
          <p:nvPr/>
        </p:nvSpPr>
        <p:spPr>
          <a:xfrm rot="10800000">
            <a:off x="5333999" y="4105275"/>
            <a:ext cx="2206624" cy="952500"/>
          </a:xfrm>
          <a:prstGeom prst="blockArc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12752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"/>
    </mc:Choice>
    <mc:Fallback>
      <p:transition xmlns:p14="http://schemas.microsoft.com/office/powerpoint/2010/main" spd="slow" advClick="0" advTm="10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3444875"/>
            <a:ext cx="9255125" cy="3524250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9255125" cy="392112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5095875" y="4143375"/>
            <a:ext cx="2667000" cy="91440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61988" y="2814957"/>
            <a:ext cx="1927225" cy="21951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44442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"/>
    </mc:Choice>
    <mc:Fallback>
      <p:transition xmlns:p14="http://schemas.microsoft.com/office/powerpoint/2010/main" spd="slow" advClick="0" advTm="10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3444875"/>
            <a:ext cx="9255125" cy="3524250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9255125" cy="392112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5095875" y="4143375"/>
            <a:ext cx="2667000" cy="91440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l="29013" t="119" r="-2924" b="53014"/>
          <a:stretch/>
        </p:blipFill>
        <p:spPr>
          <a:xfrm rot="21437444">
            <a:off x="6070323" y="3375023"/>
            <a:ext cx="1424441" cy="1052775"/>
          </a:xfrm>
          <a:prstGeom prst="rect">
            <a:avLst/>
          </a:prstGeom>
        </p:spPr>
      </p:pic>
      <p:sp>
        <p:nvSpPr>
          <p:cNvPr id="2" name="Block Arc 1"/>
          <p:cNvSpPr/>
          <p:nvPr/>
        </p:nvSpPr>
        <p:spPr>
          <a:xfrm rot="10800000">
            <a:off x="5544015" y="3444872"/>
            <a:ext cx="1996609" cy="1612901"/>
          </a:xfrm>
          <a:prstGeom prst="blockArc">
            <a:avLst>
              <a:gd name="adj1" fmla="val 12153889"/>
              <a:gd name="adj2" fmla="val 0"/>
              <a:gd name="adj3" fmla="val 25000"/>
            </a:avLst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" name="Block Arc 2"/>
          <p:cNvSpPr/>
          <p:nvPr/>
        </p:nvSpPr>
        <p:spPr>
          <a:xfrm rot="10800000">
            <a:off x="5333998" y="4143375"/>
            <a:ext cx="2206625" cy="914400"/>
          </a:xfrm>
          <a:prstGeom prst="blockArc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88993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"/>
    </mc:Choice>
    <mc:Fallback>
      <p:transition xmlns:p14="http://schemas.microsoft.com/office/powerpoint/2010/main" spd="slow" advClick="0" advTm="10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3444875"/>
            <a:ext cx="9255125" cy="3524250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9255125" cy="392112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5095875" y="4143375"/>
            <a:ext cx="2667000" cy="91440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l="29013" t="119" r="-2924" b="53014"/>
          <a:stretch/>
        </p:blipFill>
        <p:spPr>
          <a:xfrm rot="21437444">
            <a:off x="5832198" y="3934487"/>
            <a:ext cx="1424441" cy="1052775"/>
          </a:xfrm>
          <a:prstGeom prst="rect">
            <a:avLst/>
          </a:prstGeom>
        </p:spPr>
      </p:pic>
      <p:sp>
        <p:nvSpPr>
          <p:cNvPr id="2" name="Block Arc 1"/>
          <p:cNvSpPr/>
          <p:nvPr/>
        </p:nvSpPr>
        <p:spPr>
          <a:xfrm rot="10800000">
            <a:off x="5544015" y="3444872"/>
            <a:ext cx="1996609" cy="1612901"/>
          </a:xfrm>
          <a:prstGeom prst="blockArc">
            <a:avLst>
              <a:gd name="adj1" fmla="val 12153889"/>
              <a:gd name="adj2" fmla="val 0"/>
              <a:gd name="adj3" fmla="val 25000"/>
            </a:avLst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" name="Block Arc 2"/>
          <p:cNvSpPr/>
          <p:nvPr/>
        </p:nvSpPr>
        <p:spPr>
          <a:xfrm rot="10800000">
            <a:off x="5333998" y="4143375"/>
            <a:ext cx="2206625" cy="914400"/>
          </a:xfrm>
          <a:prstGeom prst="blockArc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98448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"/>
    </mc:Choice>
    <mc:Fallback>
      <p:transition xmlns:p14="http://schemas.microsoft.com/office/powerpoint/2010/main" spd="slow" advClick="0" advTm="10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3444875"/>
            <a:ext cx="9255125" cy="3524250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9255125" cy="392112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5095875" y="4143375"/>
            <a:ext cx="2667000" cy="91440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l="29013" t="119" r="-2924" b="53014"/>
          <a:stretch/>
        </p:blipFill>
        <p:spPr>
          <a:xfrm rot="21437444">
            <a:off x="5695100" y="3971926"/>
            <a:ext cx="1424441" cy="1052775"/>
          </a:xfrm>
          <a:prstGeom prst="rect">
            <a:avLst/>
          </a:prstGeom>
        </p:spPr>
      </p:pic>
      <p:sp>
        <p:nvSpPr>
          <p:cNvPr id="2" name="Block Arc 1"/>
          <p:cNvSpPr/>
          <p:nvPr/>
        </p:nvSpPr>
        <p:spPr>
          <a:xfrm rot="10800000">
            <a:off x="5544015" y="3444872"/>
            <a:ext cx="1996609" cy="1612901"/>
          </a:xfrm>
          <a:prstGeom prst="blockArc">
            <a:avLst>
              <a:gd name="adj1" fmla="val 12153889"/>
              <a:gd name="adj2" fmla="val 0"/>
              <a:gd name="adj3" fmla="val 25000"/>
            </a:avLst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" name="Block Arc 2"/>
          <p:cNvSpPr/>
          <p:nvPr/>
        </p:nvSpPr>
        <p:spPr>
          <a:xfrm rot="10800000">
            <a:off x="5333998" y="4143375"/>
            <a:ext cx="2206625" cy="914400"/>
          </a:xfrm>
          <a:prstGeom prst="blockArc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069975" y="2365375"/>
            <a:ext cx="2038350" cy="2349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2142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"/>
    </mc:Choice>
    <mc:Fallback>
      <p:transition xmlns:p14="http://schemas.microsoft.com/office/powerpoint/2010/main" spd="slow" advClick="0" advTm="10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3444875"/>
            <a:ext cx="9255125" cy="3524250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9255125" cy="392112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5095875" y="4143375"/>
            <a:ext cx="2667000" cy="91440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l="29013" t="119" r="-2924" b="53014"/>
          <a:stretch/>
        </p:blipFill>
        <p:spPr>
          <a:xfrm rot="21437444">
            <a:off x="5695100" y="3971926"/>
            <a:ext cx="1424441" cy="1052775"/>
          </a:xfrm>
          <a:prstGeom prst="rect">
            <a:avLst/>
          </a:prstGeom>
        </p:spPr>
      </p:pic>
      <p:sp>
        <p:nvSpPr>
          <p:cNvPr id="2" name="Block Arc 1"/>
          <p:cNvSpPr/>
          <p:nvPr/>
        </p:nvSpPr>
        <p:spPr>
          <a:xfrm rot="10800000">
            <a:off x="5544015" y="3444872"/>
            <a:ext cx="1996609" cy="1612901"/>
          </a:xfrm>
          <a:prstGeom prst="blockArc">
            <a:avLst>
              <a:gd name="adj1" fmla="val 12153889"/>
              <a:gd name="adj2" fmla="val 0"/>
              <a:gd name="adj3" fmla="val 25000"/>
            </a:avLst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" name="Block Arc 2"/>
          <p:cNvSpPr/>
          <p:nvPr/>
        </p:nvSpPr>
        <p:spPr>
          <a:xfrm rot="10800000">
            <a:off x="5333998" y="4143375"/>
            <a:ext cx="2206625" cy="914400"/>
          </a:xfrm>
          <a:prstGeom prst="blockArc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657225" y="2365375"/>
            <a:ext cx="2038350" cy="2349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20491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"/>
    </mc:Choice>
    <mc:Fallback>
      <p:transition xmlns:p14="http://schemas.microsoft.com/office/powerpoint/2010/main" spd="slow" advClick="0" advTm="10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3444875"/>
            <a:ext cx="9255125" cy="3524250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9255125" cy="392112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5095875" y="4143375"/>
            <a:ext cx="2667000" cy="91440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l="29013" t="119" r="-2924" b="53014"/>
          <a:stretch/>
        </p:blipFill>
        <p:spPr>
          <a:xfrm rot="21437444">
            <a:off x="5695100" y="3971926"/>
            <a:ext cx="1424441" cy="1052775"/>
          </a:xfrm>
          <a:prstGeom prst="rect">
            <a:avLst/>
          </a:prstGeom>
        </p:spPr>
      </p:pic>
      <p:sp>
        <p:nvSpPr>
          <p:cNvPr id="2" name="Block Arc 1"/>
          <p:cNvSpPr/>
          <p:nvPr/>
        </p:nvSpPr>
        <p:spPr>
          <a:xfrm rot="10800000">
            <a:off x="5544015" y="3444872"/>
            <a:ext cx="1996609" cy="1612901"/>
          </a:xfrm>
          <a:prstGeom prst="blockArc">
            <a:avLst>
              <a:gd name="adj1" fmla="val 12153889"/>
              <a:gd name="adj2" fmla="val 0"/>
              <a:gd name="adj3" fmla="val 25000"/>
            </a:avLst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" name="Block Arc 2"/>
          <p:cNvSpPr/>
          <p:nvPr/>
        </p:nvSpPr>
        <p:spPr>
          <a:xfrm rot="10800000">
            <a:off x="5333998" y="4143375"/>
            <a:ext cx="2206625" cy="914400"/>
          </a:xfrm>
          <a:prstGeom prst="blockArc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33350" y="2365375"/>
            <a:ext cx="2038350" cy="2349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46757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"/>
    </mc:Choice>
    <mc:Fallback>
      <p:transition xmlns:p14="http://schemas.microsoft.com/office/powerpoint/2010/main" spd="slow" advClick="0" advTm="10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3444875"/>
            <a:ext cx="9255125" cy="3524250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9255125" cy="392112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5095875" y="4143375"/>
            <a:ext cx="2667000" cy="91440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l="29013" t="119" r="-2924" b="53014"/>
          <a:stretch/>
        </p:blipFill>
        <p:spPr>
          <a:xfrm rot="21437444">
            <a:off x="5695100" y="3971926"/>
            <a:ext cx="1424441" cy="1052775"/>
          </a:xfrm>
          <a:prstGeom prst="rect">
            <a:avLst/>
          </a:prstGeom>
        </p:spPr>
      </p:pic>
      <p:sp>
        <p:nvSpPr>
          <p:cNvPr id="2" name="Block Arc 1"/>
          <p:cNvSpPr/>
          <p:nvPr/>
        </p:nvSpPr>
        <p:spPr>
          <a:xfrm rot="10800000">
            <a:off x="5544015" y="3444872"/>
            <a:ext cx="1996609" cy="1612901"/>
          </a:xfrm>
          <a:prstGeom prst="blockArc">
            <a:avLst>
              <a:gd name="adj1" fmla="val 12153889"/>
              <a:gd name="adj2" fmla="val 0"/>
              <a:gd name="adj3" fmla="val 25000"/>
            </a:avLst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" name="Block Arc 2"/>
          <p:cNvSpPr/>
          <p:nvPr/>
        </p:nvSpPr>
        <p:spPr>
          <a:xfrm rot="10800000">
            <a:off x="5333998" y="4143375"/>
            <a:ext cx="2206625" cy="914400"/>
          </a:xfrm>
          <a:prstGeom prst="blockArc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2900" y="2206625"/>
            <a:ext cx="2038350" cy="2508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58814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"/>
    </mc:Choice>
    <mc:Fallback>
      <p:transition xmlns:p14="http://schemas.microsoft.com/office/powerpoint/2010/main" spd="slow" advClick="0" advTm="10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3444875"/>
            <a:ext cx="9255125" cy="3524250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9255125" cy="392112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5095875" y="4143375"/>
            <a:ext cx="2667000" cy="91440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l="29013" t="119" r="-2924" b="53014"/>
          <a:stretch/>
        </p:blipFill>
        <p:spPr>
          <a:xfrm rot="21437444">
            <a:off x="5695100" y="3971926"/>
            <a:ext cx="1424441" cy="1052775"/>
          </a:xfrm>
          <a:prstGeom prst="rect">
            <a:avLst/>
          </a:prstGeom>
        </p:spPr>
      </p:pic>
      <p:sp>
        <p:nvSpPr>
          <p:cNvPr id="2" name="Block Arc 1"/>
          <p:cNvSpPr/>
          <p:nvPr/>
        </p:nvSpPr>
        <p:spPr>
          <a:xfrm rot="10800000">
            <a:off x="5544015" y="3444872"/>
            <a:ext cx="1996609" cy="1612901"/>
          </a:xfrm>
          <a:prstGeom prst="blockArc">
            <a:avLst>
              <a:gd name="adj1" fmla="val 12153889"/>
              <a:gd name="adj2" fmla="val 0"/>
              <a:gd name="adj3" fmla="val 25000"/>
            </a:avLst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" name="Block Arc 2"/>
          <p:cNvSpPr/>
          <p:nvPr/>
        </p:nvSpPr>
        <p:spPr>
          <a:xfrm rot="10800000">
            <a:off x="5333998" y="4143375"/>
            <a:ext cx="2206625" cy="914400"/>
          </a:xfrm>
          <a:prstGeom prst="blockArc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3899" y="2111375"/>
            <a:ext cx="2212975" cy="2730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51699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"/>
    </mc:Choice>
    <mc:Fallback>
      <p:transition xmlns:p14="http://schemas.microsoft.com/office/powerpoint/2010/main" spd="slow" advClick="0" advTm="10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3444875"/>
            <a:ext cx="9255125" cy="3524250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9255125" cy="392112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5095875" y="4143375"/>
            <a:ext cx="2667000" cy="91440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l="29013" t="119" r="-2924" b="53014"/>
          <a:stretch/>
        </p:blipFill>
        <p:spPr>
          <a:xfrm rot="21437444">
            <a:off x="5695100" y="3971926"/>
            <a:ext cx="1424441" cy="1052775"/>
          </a:xfrm>
          <a:prstGeom prst="rect">
            <a:avLst/>
          </a:prstGeom>
        </p:spPr>
      </p:pic>
      <p:sp>
        <p:nvSpPr>
          <p:cNvPr id="2" name="Block Arc 1"/>
          <p:cNvSpPr/>
          <p:nvPr/>
        </p:nvSpPr>
        <p:spPr>
          <a:xfrm rot="10800000">
            <a:off x="5544015" y="3444872"/>
            <a:ext cx="1996609" cy="1612901"/>
          </a:xfrm>
          <a:prstGeom prst="blockArc">
            <a:avLst>
              <a:gd name="adj1" fmla="val 12153889"/>
              <a:gd name="adj2" fmla="val 0"/>
              <a:gd name="adj3" fmla="val 25000"/>
            </a:avLst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" name="Block Arc 2"/>
          <p:cNvSpPr/>
          <p:nvPr/>
        </p:nvSpPr>
        <p:spPr>
          <a:xfrm rot="10800000">
            <a:off x="5333998" y="4143375"/>
            <a:ext cx="2206625" cy="914400"/>
          </a:xfrm>
          <a:prstGeom prst="blockArc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11274" y="2111375"/>
            <a:ext cx="2212975" cy="2730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31949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"/>
    </mc:Choice>
    <mc:Fallback>
      <p:transition xmlns:p14="http://schemas.microsoft.com/office/powerpoint/2010/main" spd="slow" advClick="0" advTm="10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3444875"/>
            <a:ext cx="9255125" cy="3524250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9255125" cy="392112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5095875" y="4143375"/>
            <a:ext cx="2667000" cy="91440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l="29013" t="119" r="-2924" b="53014"/>
          <a:stretch/>
        </p:blipFill>
        <p:spPr>
          <a:xfrm rot="21437444">
            <a:off x="5695100" y="3971926"/>
            <a:ext cx="1424441" cy="1052775"/>
          </a:xfrm>
          <a:prstGeom prst="rect">
            <a:avLst/>
          </a:prstGeom>
        </p:spPr>
      </p:pic>
      <p:sp>
        <p:nvSpPr>
          <p:cNvPr id="2" name="Block Arc 1"/>
          <p:cNvSpPr/>
          <p:nvPr/>
        </p:nvSpPr>
        <p:spPr>
          <a:xfrm rot="10800000">
            <a:off x="5544015" y="3444872"/>
            <a:ext cx="1996609" cy="1612901"/>
          </a:xfrm>
          <a:prstGeom prst="blockArc">
            <a:avLst>
              <a:gd name="adj1" fmla="val 12153889"/>
              <a:gd name="adj2" fmla="val 0"/>
              <a:gd name="adj3" fmla="val 25000"/>
            </a:avLst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" name="Block Arc 2"/>
          <p:cNvSpPr/>
          <p:nvPr/>
        </p:nvSpPr>
        <p:spPr>
          <a:xfrm rot="10800000">
            <a:off x="5333998" y="4143375"/>
            <a:ext cx="2206625" cy="914400"/>
          </a:xfrm>
          <a:prstGeom prst="blockArc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89149" y="2111375"/>
            <a:ext cx="2212975" cy="2730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21237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"/>
    </mc:Choice>
    <mc:Fallback>
      <p:transition xmlns:p14="http://schemas.microsoft.com/office/powerpoint/2010/main" spd="slow" advClick="0" advTm="10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3444875"/>
            <a:ext cx="9255125" cy="3524250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9255125" cy="392112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5095875" y="4143375"/>
            <a:ext cx="2667000" cy="91440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l="29013" t="119" r="-2924" b="53014"/>
          <a:stretch/>
        </p:blipFill>
        <p:spPr>
          <a:xfrm rot="21437444">
            <a:off x="5695100" y="3971926"/>
            <a:ext cx="1424441" cy="1052775"/>
          </a:xfrm>
          <a:prstGeom prst="rect">
            <a:avLst/>
          </a:prstGeom>
        </p:spPr>
      </p:pic>
      <p:sp>
        <p:nvSpPr>
          <p:cNvPr id="2" name="Block Arc 1"/>
          <p:cNvSpPr/>
          <p:nvPr/>
        </p:nvSpPr>
        <p:spPr>
          <a:xfrm rot="10800000">
            <a:off x="5544015" y="3444872"/>
            <a:ext cx="1996609" cy="1612901"/>
          </a:xfrm>
          <a:prstGeom prst="blockArc">
            <a:avLst>
              <a:gd name="adj1" fmla="val 12153889"/>
              <a:gd name="adj2" fmla="val 0"/>
              <a:gd name="adj3" fmla="val 25000"/>
            </a:avLst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" name="Block Arc 2"/>
          <p:cNvSpPr/>
          <p:nvPr/>
        </p:nvSpPr>
        <p:spPr>
          <a:xfrm rot="10800000">
            <a:off x="5333998" y="4143375"/>
            <a:ext cx="2206625" cy="914400"/>
          </a:xfrm>
          <a:prstGeom prst="blockArc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55899" y="2111375"/>
            <a:ext cx="2212975" cy="2730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36284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"/>
    </mc:Choice>
    <mc:Fallback>
      <p:transition xmlns:p14="http://schemas.microsoft.com/office/powerpoint/2010/main" spd="slow" advClick="0" advTm="10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3444875"/>
            <a:ext cx="9255125" cy="3524250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9255125" cy="392112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5095875" y="4143375"/>
            <a:ext cx="2667000" cy="91440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44488" y="2814957"/>
            <a:ext cx="1927225" cy="21951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83625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"/>
    </mc:Choice>
    <mc:Fallback>
      <p:transition xmlns:p14="http://schemas.microsoft.com/office/powerpoint/2010/main" spd="slow" advClick="0" advTm="10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3444875"/>
            <a:ext cx="9255125" cy="3524250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9255125" cy="392112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5095875" y="4143375"/>
            <a:ext cx="2667000" cy="91440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l="29013" t="119" r="-2924" b="53014"/>
          <a:stretch/>
        </p:blipFill>
        <p:spPr>
          <a:xfrm rot="21437444">
            <a:off x="5695100" y="3971926"/>
            <a:ext cx="1424441" cy="1052775"/>
          </a:xfrm>
          <a:prstGeom prst="rect">
            <a:avLst/>
          </a:prstGeom>
        </p:spPr>
      </p:pic>
      <p:sp>
        <p:nvSpPr>
          <p:cNvPr id="2" name="Block Arc 1"/>
          <p:cNvSpPr/>
          <p:nvPr/>
        </p:nvSpPr>
        <p:spPr>
          <a:xfrm rot="10800000">
            <a:off x="5544015" y="3444872"/>
            <a:ext cx="1996609" cy="1612901"/>
          </a:xfrm>
          <a:prstGeom prst="blockArc">
            <a:avLst>
              <a:gd name="adj1" fmla="val 12153889"/>
              <a:gd name="adj2" fmla="val 0"/>
              <a:gd name="adj3" fmla="val 25000"/>
            </a:avLst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" name="Block Arc 2"/>
          <p:cNvSpPr/>
          <p:nvPr/>
        </p:nvSpPr>
        <p:spPr>
          <a:xfrm rot="10800000">
            <a:off x="5333998" y="4143375"/>
            <a:ext cx="2206625" cy="914400"/>
          </a:xfrm>
          <a:prstGeom prst="blockArc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31039" y="2313248"/>
            <a:ext cx="2212975" cy="2730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3627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"/>
    </mc:Choice>
    <mc:Fallback>
      <p:transition xmlns:p14="http://schemas.microsoft.com/office/powerpoint/2010/main" spd="slow" advClick="0" advTm="10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3444875"/>
            <a:ext cx="9255125" cy="3524250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9255125" cy="392112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5095875" y="4143375"/>
            <a:ext cx="2667000" cy="91440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l="29013" t="119" r="-2924" b="53014"/>
          <a:stretch/>
        </p:blipFill>
        <p:spPr>
          <a:xfrm rot="21437444">
            <a:off x="5695100" y="3971926"/>
            <a:ext cx="1424441" cy="1052775"/>
          </a:xfrm>
          <a:prstGeom prst="rect">
            <a:avLst/>
          </a:prstGeom>
        </p:spPr>
      </p:pic>
      <p:sp>
        <p:nvSpPr>
          <p:cNvPr id="2" name="Block Arc 1"/>
          <p:cNvSpPr/>
          <p:nvPr/>
        </p:nvSpPr>
        <p:spPr>
          <a:xfrm rot="10800000">
            <a:off x="5544015" y="3444872"/>
            <a:ext cx="1996609" cy="1612901"/>
          </a:xfrm>
          <a:prstGeom prst="blockArc">
            <a:avLst>
              <a:gd name="adj1" fmla="val 12153889"/>
              <a:gd name="adj2" fmla="val 0"/>
              <a:gd name="adj3" fmla="val 25000"/>
            </a:avLst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" name="Block Arc 2"/>
          <p:cNvSpPr/>
          <p:nvPr/>
        </p:nvSpPr>
        <p:spPr>
          <a:xfrm rot="10800000">
            <a:off x="5333998" y="4143375"/>
            <a:ext cx="2206625" cy="914400"/>
          </a:xfrm>
          <a:prstGeom prst="blockArc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89387" y="1773498"/>
            <a:ext cx="2212975" cy="2730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80159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"/>
    </mc:Choice>
    <mc:Fallback>
      <p:transition xmlns:p14="http://schemas.microsoft.com/office/powerpoint/2010/main" spd="slow" advClick="0" advTm="10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3444875"/>
            <a:ext cx="9255125" cy="3524250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9255125" cy="392112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5095875" y="4143375"/>
            <a:ext cx="2667000" cy="91440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l="29013" t="119" r="-2924" b="53014"/>
          <a:stretch/>
        </p:blipFill>
        <p:spPr>
          <a:xfrm rot="21437444">
            <a:off x="5695100" y="3971926"/>
            <a:ext cx="1424441" cy="1052775"/>
          </a:xfrm>
          <a:prstGeom prst="rect">
            <a:avLst/>
          </a:prstGeom>
        </p:spPr>
      </p:pic>
      <p:sp>
        <p:nvSpPr>
          <p:cNvPr id="2" name="Block Arc 1"/>
          <p:cNvSpPr/>
          <p:nvPr/>
        </p:nvSpPr>
        <p:spPr>
          <a:xfrm rot="10800000">
            <a:off x="5544015" y="3444872"/>
            <a:ext cx="1996609" cy="1612901"/>
          </a:xfrm>
          <a:prstGeom prst="blockArc">
            <a:avLst>
              <a:gd name="adj1" fmla="val 12153889"/>
              <a:gd name="adj2" fmla="val 0"/>
              <a:gd name="adj3" fmla="val 25000"/>
            </a:avLst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" name="Block Arc 2"/>
          <p:cNvSpPr/>
          <p:nvPr/>
        </p:nvSpPr>
        <p:spPr>
          <a:xfrm rot="10800000">
            <a:off x="5333998" y="4143375"/>
            <a:ext cx="2206625" cy="914400"/>
          </a:xfrm>
          <a:prstGeom prst="blockArc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64526" y="1773498"/>
            <a:ext cx="2212975" cy="2730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41230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"/>
    </mc:Choice>
    <mc:Fallback>
      <p:transition xmlns:p14="http://schemas.microsoft.com/office/powerpoint/2010/main" spd="slow" advClick="0" advTm="10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3444875"/>
            <a:ext cx="9255125" cy="3524250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9255125" cy="392112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5095875" y="4143375"/>
            <a:ext cx="2667000" cy="91440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l="29013" t="119" r="-2924" b="53014"/>
          <a:stretch/>
        </p:blipFill>
        <p:spPr>
          <a:xfrm rot="21437444">
            <a:off x="5695100" y="3971926"/>
            <a:ext cx="1424441" cy="1052775"/>
          </a:xfrm>
          <a:prstGeom prst="rect">
            <a:avLst/>
          </a:prstGeom>
        </p:spPr>
      </p:pic>
      <p:sp>
        <p:nvSpPr>
          <p:cNvPr id="2" name="Block Arc 1"/>
          <p:cNvSpPr/>
          <p:nvPr/>
        </p:nvSpPr>
        <p:spPr>
          <a:xfrm rot="10800000">
            <a:off x="5544015" y="3444872"/>
            <a:ext cx="1996609" cy="1612901"/>
          </a:xfrm>
          <a:prstGeom prst="blockArc">
            <a:avLst>
              <a:gd name="adj1" fmla="val 12153889"/>
              <a:gd name="adj2" fmla="val 0"/>
              <a:gd name="adj3" fmla="val 25000"/>
            </a:avLst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" name="Block Arc 2"/>
          <p:cNvSpPr/>
          <p:nvPr/>
        </p:nvSpPr>
        <p:spPr>
          <a:xfrm rot="10800000">
            <a:off x="5333998" y="4143375"/>
            <a:ext cx="2206625" cy="914400"/>
          </a:xfrm>
          <a:prstGeom prst="blockArc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30652" y="2079622"/>
            <a:ext cx="2212975" cy="2730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4256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"/>
    </mc:Choice>
    <mc:Fallback>
      <p:transition xmlns:p14="http://schemas.microsoft.com/office/powerpoint/2010/main" spd="slow" advClick="0" advTm="10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3444875"/>
            <a:ext cx="9255125" cy="3524250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9255125" cy="392112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5095875" y="4143375"/>
            <a:ext cx="2667000" cy="91440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l="29013" t="119" r="-2924" b="53014"/>
          <a:stretch/>
        </p:blipFill>
        <p:spPr>
          <a:xfrm rot="21437444">
            <a:off x="5695100" y="3971926"/>
            <a:ext cx="1424441" cy="1052775"/>
          </a:xfrm>
          <a:prstGeom prst="rect">
            <a:avLst/>
          </a:prstGeom>
        </p:spPr>
      </p:pic>
      <p:sp>
        <p:nvSpPr>
          <p:cNvPr id="2" name="Block Arc 1"/>
          <p:cNvSpPr/>
          <p:nvPr/>
        </p:nvSpPr>
        <p:spPr>
          <a:xfrm rot="10800000">
            <a:off x="5544015" y="3444872"/>
            <a:ext cx="1996609" cy="1612901"/>
          </a:xfrm>
          <a:prstGeom prst="blockArc">
            <a:avLst>
              <a:gd name="adj1" fmla="val 12153889"/>
              <a:gd name="adj2" fmla="val 0"/>
              <a:gd name="adj3" fmla="val 25000"/>
            </a:avLst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" name="Block Arc 2"/>
          <p:cNvSpPr/>
          <p:nvPr/>
        </p:nvSpPr>
        <p:spPr>
          <a:xfrm rot="10800000">
            <a:off x="5333998" y="4143375"/>
            <a:ext cx="2206625" cy="914400"/>
          </a:xfrm>
          <a:prstGeom prst="blockArc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/>
          <a:srcRect b="18372"/>
          <a:stretch/>
        </p:blipFill>
        <p:spPr>
          <a:xfrm>
            <a:off x="5095875" y="2374900"/>
            <a:ext cx="2212975" cy="2228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18403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"/>
    </mc:Choice>
    <mc:Fallback>
      <p:transition xmlns:p14="http://schemas.microsoft.com/office/powerpoint/2010/main" spd="slow" advClick="0" advTm="10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3444875"/>
            <a:ext cx="9255125" cy="3524250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9255125" cy="392112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5095875" y="4143375"/>
            <a:ext cx="2667000" cy="91440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l="29013" t="119" r="-2924" b="53014"/>
          <a:stretch/>
        </p:blipFill>
        <p:spPr>
          <a:xfrm rot="21437444">
            <a:off x="5695100" y="3971926"/>
            <a:ext cx="1424441" cy="1052775"/>
          </a:xfrm>
          <a:prstGeom prst="rect">
            <a:avLst/>
          </a:prstGeom>
        </p:spPr>
      </p:pic>
      <p:sp>
        <p:nvSpPr>
          <p:cNvPr id="3" name="Block Arc 2"/>
          <p:cNvSpPr/>
          <p:nvPr/>
        </p:nvSpPr>
        <p:spPr>
          <a:xfrm rot="10800000">
            <a:off x="5333996" y="3938849"/>
            <a:ext cx="2206625" cy="934776"/>
          </a:xfrm>
          <a:prstGeom prst="blockArc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Block Arc 1"/>
          <p:cNvSpPr/>
          <p:nvPr/>
        </p:nvSpPr>
        <p:spPr>
          <a:xfrm rot="10800000">
            <a:off x="5544015" y="3444872"/>
            <a:ext cx="1996609" cy="1612901"/>
          </a:xfrm>
          <a:prstGeom prst="blockArc">
            <a:avLst>
              <a:gd name="adj1" fmla="val 12153889"/>
              <a:gd name="adj2" fmla="val 0"/>
              <a:gd name="adj3" fmla="val 25000"/>
            </a:avLst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/>
          <a:srcRect t="1" b="25930"/>
          <a:stretch/>
        </p:blipFill>
        <p:spPr>
          <a:xfrm>
            <a:off x="5095875" y="2644775"/>
            <a:ext cx="2212975" cy="2022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89220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"/>
    </mc:Choice>
    <mc:Fallback>
      <p:transition xmlns:p14="http://schemas.microsoft.com/office/powerpoint/2010/main" spd="slow" advClick="0" advTm="10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3444875"/>
            <a:ext cx="9255125" cy="3524250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9255125" cy="392112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5095875" y="4143375"/>
            <a:ext cx="2667000" cy="91440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814957"/>
            <a:ext cx="1927225" cy="21951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32873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"/>
    </mc:Choice>
    <mc:Fallback>
      <p:transition xmlns:p14="http://schemas.microsoft.com/office/powerpoint/2010/main" spd="slow" advClick="0" advTm="10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3444875"/>
            <a:ext cx="9255125" cy="3524250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9255125" cy="392112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5095875" y="4143375"/>
            <a:ext cx="2667000" cy="91440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0875" y="2814957"/>
            <a:ext cx="1927225" cy="21951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44919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"/>
    </mc:Choice>
    <mc:Fallback>
      <p:transition xmlns:p14="http://schemas.microsoft.com/office/powerpoint/2010/main" spd="slow" advClick="0" advTm="10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3444875"/>
            <a:ext cx="9255125" cy="3524250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9255125" cy="392112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5095875" y="4143375"/>
            <a:ext cx="2667000" cy="91440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01750" y="2814957"/>
            <a:ext cx="1927225" cy="21951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27902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"/>
    </mc:Choice>
    <mc:Fallback>
      <p:transition xmlns:p14="http://schemas.microsoft.com/office/powerpoint/2010/main" spd="slow" advClick="0" advTm="10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3444875"/>
            <a:ext cx="9255125" cy="3524250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9255125" cy="392112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5095875" y="4143375"/>
            <a:ext cx="2667000" cy="91440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66875" y="2814957"/>
            <a:ext cx="1927225" cy="21951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89848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"/>
    </mc:Choice>
    <mc:Fallback>
      <p:transition xmlns:p14="http://schemas.microsoft.com/office/powerpoint/2010/main" spd="slow" advClick="0" advTm="10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3444875"/>
            <a:ext cx="9255125" cy="3524250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9255125" cy="392112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5095875" y="4143375"/>
            <a:ext cx="2667000" cy="91440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4375" y="2814957"/>
            <a:ext cx="1927225" cy="21951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2215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"/>
    </mc:Choice>
    <mc:Fallback>
      <p:transition xmlns:p14="http://schemas.microsoft.com/office/powerpoint/2010/main" spd="slow" advClick="0" advTm="10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423</TotalTime>
  <Words>6</Words>
  <Application>Microsoft Macintosh PowerPoint</Application>
  <PresentationFormat>On-screen Show (4:3)</PresentationFormat>
  <Paragraphs>1</Paragraphs>
  <Slides>45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45</vt:i4>
      </vt:variant>
    </vt:vector>
  </HeadingPairs>
  <TitlesOfParts>
    <vt:vector size="46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rbs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Angela Tidy</dc:creator>
  <cp:lastModifiedBy>Angela Tidy</cp:lastModifiedBy>
  <cp:revision>8</cp:revision>
  <dcterms:created xsi:type="dcterms:W3CDTF">2013-02-11T12:31:41Z</dcterms:created>
  <dcterms:modified xsi:type="dcterms:W3CDTF">2013-02-11T19:35:07Z</dcterms:modified>
</cp:coreProperties>
</file>